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C30D-E10E-4229-8AE2-9E9FF56DFB4D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836F-77B7-4B18-B253-E05D885A5D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C30D-E10E-4229-8AE2-9E9FF56DFB4D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836F-77B7-4B18-B253-E05D885A5D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C30D-E10E-4229-8AE2-9E9FF56DFB4D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836F-77B7-4B18-B253-E05D885A5DA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C30D-E10E-4229-8AE2-9E9FF56DFB4D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836F-77B7-4B18-B253-E05D885A5DA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C30D-E10E-4229-8AE2-9E9FF56DFB4D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836F-77B7-4B18-B253-E05D885A5D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C30D-E10E-4229-8AE2-9E9FF56DFB4D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836F-77B7-4B18-B253-E05D885A5DA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C30D-E10E-4229-8AE2-9E9FF56DFB4D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836F-77B7-4B18-B253-E05D885A5D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C30D-E10E-4229-8AE2-9E9FF56DFB4D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836F-77B7-4B18-B253-E05D885A5D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C30D-E10E-4229-8AE2-9E9FF56DFB4D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836F-77B7-4B18-B253-E05D885A5D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C30D-E10E-4229-8AE2-9E9FF56DFB4D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836F-77B7-4B18-B253-E05D885A5DA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6C30D-E10E-4229-8AE2-9E9FF56DFB4D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F836F-77B7-4B18-B253-E05D885A5DA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7A6C30D-E10E-4229-8AE2-9E9FF56DFB4D}" type="datetimeFigureOut">
              <a:rPr lang="ru-RU" smtClean="0"/>
              <a:t>28.10.2016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28F836F-77B7-4B18-B253-E05D885A5DA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1368151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народного единства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4983" y="1928056"/>
            <a:ext cx="4083123" cy="444204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Развлечение подготовительной и старшей групп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Амосова Елена Валентиновна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узыкальный руководитель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детский сад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«Золотой петушок»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Свердловская область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Нижняя Тура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ноября 2016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cdn-tn.fishki.net/26/preview/172366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72816"/>
            <a:ext cx="4752527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989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llustrators.ru/uploads/illustration/image/730363/main_730363_origin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568951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528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ihi.ru/pics/2016/08/05/62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12968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720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2.bp.blogspot.com/_oO4si60HBc8/TOeQ388j8fI/AAAAAAAAEDM/CIR1gAA0lDg/s1600/img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568952" cy="5976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259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playcast.ru/uploads/2014/08/22/958683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40959" cy="5832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3291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uxpert.ru/images/thumb/e/ed/Gerb_Rossii.png/200px-Gerb_Rossii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5544616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4982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slide.ru/images/9/16096/960/img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84975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22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otkritka.my-clubs.ru/cards_alb/7382/352081/img/img_66a2bc3bab5ecea8eef6bffb355f6230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712967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563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ewstes.ru/uploads/posts/2015-11/den-narodnogo-edinstva-4-noyabrya-schitaetsya-gosudarstvennym-prazdnikom_2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712967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11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.t30p.ru/2t5b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59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5616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rbash.pnzreg.ru/files/bashmakovo_pnzreg_ru/news/2014/oktyabr/31_10_2014/8fbb7d83fedfee339be8de94d28793e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763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b26neftekumsk.ru/images/semya-narodov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640959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1041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.hostingkartinok.com/uploads/images/2012/12/83cfd4faf6931344b4d4a5e4df9b346f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712967" cy="5904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3744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elax.com.ua/wp-content/media/kiew/2014/07/frieandaylin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12967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05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rt-baikal.narod.ru/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44" y="548680"/>
            <a:ext cx="8679944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98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cast.ru/uploads/2014/07/11/920471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568952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272267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143</TotalTime>
  <Words>30</Words>
  <Application>Microsoft Office PowerPoint</Application>
  <PresentationFormat>Экран (4:3)</PresentationFormat>
  <Paragraphs>11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День народного единства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</cp:revision>
  <dcterms:created xsi:type="dcterms:W3CDTF">2016-10-20T10:23:04Z</dcterms:created>
  <dcterms:modified xsi:type="dcterms:W3CDTF">2016-10-28T07:51:19Z</dcterms:modified>
</cp:coreProperties>
</file>