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8" r:id="rId9"/>
    <p:sldId id="262" r:id="rId10"/>
    <p:sldId id="269" r:id="rId11"/>
    <p:sldId id="263" r:id="rId12"/>
    <p:sldId id="270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E712F85-BF9B-4474-9A79-4174516DA6C0}" type="datetimeFigureOut">
              <a:rPr lang="ru-RU" smtClean="0"/>
              <a:t>11.04.2016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1E95AB4-D400-4409-AE22-2A0E5EBC0B5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2;&#1091;&#1079;.&#1080;&#1075;&#1088;&#1072;.&#1044;&#1088;&#1091;&#1078;&#1085;&#1072;&#1103;%20&#1089;&#1077;&#1084;&#1100;&#1103;\&#1048;&#1086;&#1075;&#1072;&#1085;&#1085;%20&#1064;&#1090;&#1088;&#1072;&#1091;&#1089;-&#1089;&#1099;&#1085;.1825-1899.&#1042;&#1072;&#1083;&#1100;&#1089;.&#1057;&#1082;&#1072;&#1079;&#1082;&#1080;%20&#1042;&#1077;&#1085;&#1089;&#1082;&#1086;&#1075;&#1086;%20&#1083;&#1077;&#1089;&#1072;..mp3" TargetMode="External"/><Relationship Id="rId1" Type="http://schemas.microsoft.com/office/2007/relationships/media" Target="file:///C:\Users\User\Desktop\&#1052;&#1091;&#1079;.&#1080;&#1075;&#1088;&#1072;.&#1044;&#1088;&#1091;&#1078;&#1085;&#1072;&#1103;%20&#1089;&#1077;&#1084;&#1100;&#1103;\&#1048;&#1086;&#1075;&#1072;&#1085;&#1085;%20&#1064;&#1090;&#1088;&#1072;&#1091;&#1089;-&#1089;&#1099;&#1085;.1825-1899.&#1042;&#1072;&#1083;&#1100;&#1089;.&#1057;&#1082;&#1072;&#1079;&#1082;&#1080;%20&#1042;&#1077;&#1085;&#1089;&#1082;&#1086;&#1075;&#1086;%20&#1083;&#1077;&#1089;&#1072;.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2;&#1091;&#1079;.&#1080;&#1075;&#1088;&#1072;.&#1044;&#1088;&#1091;&#1078;&#1085;&#1072;&#1103;%20&#1089;&#1077;&#1084;&#1100;&#1103;\&#1048;&#1086;&#1075;&#1077;&#1085;&#1085;%20&#1064;&#1090;&#1088;&#1072;&#1091;&#1089;-&#1089;&#1099;&#1085;.&#1042;&#1072;&#1083;&#1100;&#1089;.&#1053;&#1072;%20&#1075;&#1086;&#1083;&#1091;&#1073;&#1086;&#1084;%20&#1044;&#1091;&#1085;&#1072;&#1077;..mp3" TargetMode="External"/><Relationship Id="rId1" Type="http://schemas.microsoft.com/office/2007/relationships/media" Target="file:///C:\Users\User\Desktop\&#1052;&#1091;&#1079;.&#1080;&#1075;&#1088;&#1072;.&#1044;&#1088;&#1091;&#1078;&#1085;&#1072;&#1103;%20&#1089;&#1077;&#1084;&#1100;&#1103;\&#1048;&#1086;&#1075;&#1077;&#1085;&#1085;%20&#1064;&#1090;&#1088;&#1072;&#1091;&#1089;-&#1089;&#1099;&#1085;.&#1042;&#1072;&#1083;&#1100;&#1089;.&#1053;&#1072;%20&#1075;&#1086;&#1083;&#1091;&#1073;&#1086;&#1084;%20&#1044;&#1091;&#1085;&#1072;&#1077;.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2;&#1091;&#1079;.&#1080;&#1075;&#1088;&#1072;.&#1044;&#1088;&#1091;&#1078;&#1085;&#1072;&#1103;%20&#1089;&#1077;&#1084;&#1100;&#1103;\&#1048;&#1086;&#1075;&#1072;&#1085;&#1085;%20&#1064;&#1090;&#1088;&#1072;&#1091;&#1089;.%20&#1055;&#1086;&#1083;&#1100;&#1082;&#1072;%20-%20&#1040;&#1085;&#1085;&#1072;.mp3" TargetMode="External"/><Relationship Id="rId1" Type="http://schemas.microsoft.com/office/2007/relationships/media" Target="file:///C:\Users\User\Desktop\&#1052;&#1091;&#1079;.&#1080;&#1075;&#1088;&#1072;.&#1044;&#1088;&#1091;&#1078;&#1085;&#1072;&#1103;%20&#1089;&#1077;&#1084;&#1100;&#1103;\&#1048;&#1086;&#1075;&#1072;&#1085;&#1085;%20&#1064;&#1090;&#1088;&#1072;&#1091;&#1089;.%20&#1055;&#1086;&#1083;&#1100;&#1082;&#1072;%20-%20&#1040;&#1085;&#1085;&#1072;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2;&#1091;&#1079;.&#1080;&#1075;&#1088;&#1072;.&#1044;&#1088;&#1091;&#1078;&#1085;&#1072;&#1103;%20&#1089;&#1077;&#1084;&#1100;&#1103;\&#1048;&#1086;&#1075;&#1077;&#1085;&#1085;%20&#1064;&#1090;&#1088;&#1072;&#1091;&#1089;.&#1042;&#1072;&#1083;&#1100;&#1089;%20&#1080;&#1079;%20&#1086;&#1087;&#1077;&#1088;&#1077;&#1090;&#1090;&#1099;%20&#1051;&#1077;&#1090;&#1091;&#1095;&#1072;&#1103;%20&#1084;&#1099;&#1096;&#1100;..mp3" TargetMode="External"/><Relationship Id="rId1" Type="http://schemas.microsoft.com/office/2007/relationships/media" Target="file:///C:\Users\User\Desktop\&#1052;&#1091;&#1079;.&#1080;&#1075;&#1088;&#1072;.&#1044;&#1088;&#1091;&#1078;&#1085;&#1072;&#1103;%20&#1089;&#1077;&#1084;&#1100;&#1103;\&#1048;&#1086;&#1075;&#1077;&#1085;&#1085;%20&#1064;&#1090;&#1088;&#1072;&#1091;&#1089;.&#1042;&#1072;&#1083;&#1100;&#1089;%20&#1080;&#1079;%20&#1086;&#1087;&#1077;&#1088;&#1077;&#1090;&#1090;&#1099;%20&#1051;&#1077;&#1090;&#1091;&#1095;&#1072;&#1103;%20&#1084;&#1099;&#1096;&#1100;.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48;&#1085;&#1090;&#1077;&#1088;&#1072;&#1082;&#1090;&#1080;&#1074;&#1085;&#1099;&#1077;%20&#1084;&#1091;&#1079;.%20&#1076;&#1080;&#1076;.%20&#1080;&#1075;&#1088;&#1099;\&#1048;&#1085;&#1090;&#1077;&#1088;.&#1052;&#1091;&#1079;.%20&#1080;&#1075;&#1088;&#1072;.&#1044;&#1088;&#1091;&#1078;&#1085;&#1072;&#1103;%20&#1089;&#1077;&#1084;&#1100;&#1103;\&#1048;&#1086;&#1075;&#1072;&#1085;&#1085;%20&#1064;&#1090;&#1088;&#1072;&#1091;&#1089;.&#1055;&#1086;&#1083;&#1100;&#1082;&#1072;.&#1058;&#1080;&#1082;-&#1058;&#1072;&#1082;..mp3" TargetMode="External"/><Relationship Id="rId1" Type="http://schemas.microsoft.com/office/2007/relationships/media" Target="file:///C:\Users\User\Desktop\&#1048;&#1085;&#1090;&#1077;&#1088;&#1072;&#1082;&#1090;&#1080;&#1074;&#1085;&#1099;&#1077;%20&#1084;&#1091;&#1079;.%20&#1076;&#1080;&#1076;.%20&#1080;&#1075;&#1088;&#1099;\&#1048;&#1085;&#1090;&#1077;&#1088;.&#1052;&#1091;&#1079;.%20&#1080;&#1075;&#1088;&#1072;.&#1044;&#1088;&#1091;&#1078;&#1085;&#1072;&#1103;%20&#1089;&#1077;&#1084;&#1100;&#1103;\&#1048;&#1086;&#1075;&#1072;&#1085;&#1085;%20&#1064;&#1090;&#1088;&#1072;&#1091;&#1089;.&#1055;&#1086;&#1083;&#1100;&#1082;&#1072;.&#1058;&#1080;&#1082;-&#1058;&#1072;&#1082;..mp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1052;&#1091;&#1079;.&#1080;&#1075;&#1088;&#1072;.&#1044;&#1088;&#1091;&#1078;&#1085;&#1072;&#1103;%20&#1089;&#1077;&#1084;&#1100;&#1103;\&#1048;&#1086;&#1075;&#1072;&#1085;&#1085;%20&#1064;&#1090;&#1088;&#1072;&#1091;&#1089;.&#1054;&#1090;&#1077;&#1094;.&#1056;&#1072;&#1076;&#1077;&#1094;&#1082;&#1080;&#1081;%20&#1084;&#1072;&#1088;&#1096;..mp3" TargetMode="External"/><Relationship Id="rId1" Type="http://schemas.microsoft.com/office/2007/relationships/media" Target="file:///C:\Users\User\Desktop\&#1052;&#1091;&#1079;.&#1080;&#1075;&#1088;&#1072;.&#1044;&#1088;&#1091;&#1078;&#1085;&#1072;&#1103;%20&#1089;&#1077;&#1084;&#1100;&#1103;\&#1048;&#1086;&#1075;&#1072;&#1085;&#1085;%20&#1064;&#1090;&#1088;&#1072;&#1091;&#1089;.&#1054;&#1090;&#1077;&#1094;.&#1056;&#1072;&#1076;&#1077;&#1094;&#1082;&#1080;&#1081;%20&#1084;&#1072;&#1088;&#1096;.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568952" cy="151216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kern="1800" dirty="0" smtClean="0">
                <a:effectLst/>
                <a:latin typeface="Times New Roman"/>
                <a:ea typeface="Times New Roman"/>
                <a:cs typeface="Times New Roman"/>
              </a:rPr>
              <a:t>Интерактивная музыкально - дидактическая игра "Дружная семья"</a:t>
            </a:r>
            <a:r>
              <a:rPr lang="ru-RU" sz="2800" dirty="0">
                <a:ea typeface="Calibri"/>
                <a:cs typeface="Times New Roman"/>
              </a:rPr>
              <a:t/>
            </a:r>
            <a:br>
              <a:rPr lang="ru-RU" sz="2800" dirty="0"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1340768"/>
            <a:ext cx="3456384" cy="5184576"/>
          </a:xfrm>
        </p:spPr>
        <p:txBody>
          <a:bodyPr>
            <a:normAutofit lnSpcReduction="10000"/>
          </a:bodyPr>
          <a:lstStyle/>
          <a:p>
            <a:r>
              <a:rPr lang="ru-RU" sz="1800" b="1" kern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Презентация занятия для интерактивной доски по музыке</a:t>
            </a:r>
          </a:p>
          <a:p>
            <a:r>
              <a:rPr lang="ru-RU" sz="1800" b="1" kern="1800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(подготовительная группа) </a:t>
            </a:r>
          </a:p>
          <a:p>
            <a:endParaRPr lang="ru-RU" sz="1800" b="1" kern="1800" dirty="0" smtClean="0">
              <a:solidFill>
                <a:schemeClr val="tx1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Составитель: </a:t>
            </a:r>
            <a:endParaRPr lang="ru-RU" sz="18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Амосова Елена Валентиновна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</a:t>
            </a: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узыкальный руководитель.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МБДОУ детский сад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 «Золотой петушок»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endParaRPr lang="ru-RU" sz="1800" b="1" dirty="0" smtClean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Свердловская область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Нижняя тура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1800" b="1" dirty="0" smtClean="0">
                <a:solidFill>
                  <a:schemeClr val="tx1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5 апреля 2016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http://previews.123rf.com/images/clairev/clairev1211/clairev121100031/16273042-Family-theme-image-2--Stock-Vector-family-cartoon-grandparent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5400600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4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19" y="5157192"/>
            <a:ext cx="8680449" cy="14732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1- и, 2 - и,          3 - и, 4 - и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507841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7582"/>
            <a:ext cx="4071937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6225" y="5229200"/>
            <a:ext cx="507605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Ну, и бабушки, чтоб не отстать,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Тоже стали шаги считать.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Вот так: 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« Раз - и, два - и, три - и, четыре - и».</a:t>
            </a:r>
            <a:endParaRPr lang="ru-RU" b="1" dirty="0"/>
          </a:p>
        </p:txBody>
      </p:sp>
      <p:pic>
        <p:nvPicPr>
          <p:cNvPr id="3" name="Рисунок 2" descr="http://4.bp.blogspot.com/-PtufxbXBpL8/T5bj3pC3W0I/AAAAAAAAAzk/90IWVboDCOM/s1600/granny_pic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193"/>
            <a:ext cx="5076056" cy="490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img-fotki.yandex.ru/get/9742/183366792.43a/0_1702f5_7b8a2b2a_L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406794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оганн Штраус-сын.1825-1899.Вальс.Сказки Венского леса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9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5517232"/>
            <a:ext cx="8640960" cy="111316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1 - и,   2 - и,  3 - и,  4 - и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"/>
            <a:ext cx="5912569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7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28184" y="517550"/>
            <a:ext cx="256707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Тут прабабушка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тихо сказала: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« А я тоже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шаги         сосчитала: «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Раз - и, два - и,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три - и,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четыре - и». 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Ой, как медленно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шла она!</a:t>
            </a:r>
            <a:endParaRPr lang="ru-RU" b="1" dirty="0"/>
          </a:p>
        </p:txBody>
      </p:sp>
      <p:pic>
        <p:nvPicPr>
          <p:cNvPr id="3" name="Рисунок 2" descr="http://www.playcast.ru/uploads/2015/10/24/1558261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634084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Иогенн Штраус-сын.Вальс.На голубом Дунае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212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8144" y="3720958"/>
            <a:ext cx="3059832" cy="281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Гуляли они, гуляли,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Считать шаги устали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И пошли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домой отдыхать.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Значит, сказку 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пора кончать.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 smtClean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dirty="0"/>
          </a:p>
        </p:txBody>
      </p:sp>
      <p:pic>
        <p:nvPicPr>
          <p:cNvPr id="4" name="Рисунок 3" descr="http://erketai.kz/wp-content/uploads/2013/12/otnoshenie-v-semy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1"/>
            <a:ext cx="8352928" cy="33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633216.vk.me/v633216187/f033/qH0A_-OdL0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00" y="3501008"/>
            <a:ext cx="5256584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оганн Штраус. Полька - Ан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4492" y="5618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123hdwallpapers.com/20150526/beautiful-cartoon-wallpapers-1920x12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0429"/>
            <a:ext cx="8712968" cy="540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огенн Штраус.Вальс из оперетты Летучая мышь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121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9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916832"/>
            <a:ext cx="7408333" cy="4065315"/>
          </a:xfrm>
        </p:spPr>
        <p:txBody>
          <a:bodyPr>
            <a:normAutofit fontScale="70000" lnSpcReduction="20000"/>
          </a:bodyPr>
          <a:lstStyle/>
          <a:p>
            <a:pPr marL="18288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Задачи.</a:t>
            </a:r>
            <a:endParaRPr lang="ru-RU" sz="34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Образовательная область «Музыка».</a:t>
            </a:r>
            <a:endParaRPr lang="ru-RU" sz="34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Создать условия для развития музыкального слуха и ритма у детей старшего дошкольного возраста.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 Продолжать знакомить детей с музыкальным понятием «ритм музыки».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Содействовать развитию музыкально-образных движений.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Воспитывать слуховое и ритмическое внимание, эмоциональную отзывчивость на музыку.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Развивать ритмический слух.</a:t>
            </a:r>
            <a:endParaRPr lang="ru-RU" sz="18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872208"/>
          </a:xfrm>
        </p:spPr>
        <p:txBody>
          <a:bodyPr>
            <a:no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 игры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Содействовать расширению музыкального кругозора и формированию музыкальной культуры. Изучение особенностей музыкально -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ритмического опыта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детей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img-fotki.yandex.ru/get/6402/20573769.a/0_81c78_a6f25acf_ori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941168"/>
            <a:ext cx="4248473" cy="1723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3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4215" y="332655"/>
            <a:ext cx="7272808" cy="515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Образовательная область  « Познание».</a:t>
            </a:r>
            <a:endParaRPr lang="ru-RU" sz="2400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Закреплять знания  сказки «Дружная семья».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Развивать  ритмическую память, произвольное внимание, воображение, ориентировку в пространстве.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Закреплять порядковый и количественный счет (от 1 до 4).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Создавать предпосылки для развития творческих  способностей у  старших дошкольников.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/>
                <a:ea typeface="Times New Roman"/>
                <a:cs typeface="Times New Roman"/>
              </a:rPr>
              <a:t>Образовательная область  «Коммуникация».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Содействовать  развитию коммуникативных навыков детей.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Развивать связную  речь.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SzPts val="1000"/>
              <a:buFont typeface="Courier New"/>
              <a:buChar char="o"/>
              <a:tabLst>
                <a:tab pos="457200" algn="l"/>
              </a:tabLs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Расширять словарный запас (глаголы, прилагательные, числительные).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http://img-fotki.yandex.ru/get/6402/20573769.a/0_81c78_a6f25acf_orig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8" b="3797"/>
          <a:stretch/>
        </p:blipFill>
        <p:spPr bwMode="auto">
          <a:xfrm>
            <a:off x="5292080" y="4869160"/>
            <a:ext cx="3400425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68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eviews.123rf.com/images/pauljune/pauljune1207/pauljune120700004/14557855-grande-famiglia-felice-Archivio-Fotografic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 rot="10800000" flipV="1">
            <a:off x="755576" y="5013176"/>
            <a:ext cx="770485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Жила-была большая дружная семья: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прабабушка,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две бабушки,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 мамы с папами,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и ребятишки.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7252" y="1340768"/>
            <a:ext cx="4407236" cy="38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Они часто все вместе ходили в парк на прогулку. И вот однажды, чтобы веселей было гулять, придумали ребята себе занятие: считать свои шаги. Аллея в парке была длинная, им приходилось делать много шагов, а считать они умели только до четырёх. Думали они, думали, как им удлинить счёт, и придумали: после каждой цифры решили ребята добавлять буку «и». Сказано – сделано.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Рисунок 2" descr="http://retsepty-vsem.ru/img.php?aHR0cDovL2tpZG9saW1wLnJ1L2tvbmt1cnMyMDEwLzEwMS85LzQyMDJfMTAxXzlfMTI4OTc1MDY1MS5qcGc=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64267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20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021" y="5085184"/>
            <a:ext cx="8503459" cy="151216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         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1 - и, 2 - и,          3 - и, 4 - и</a:t>
            </a:r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60648"/>
            <a:ext cx="4365625" cy="48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260648"/>
            <a:ext cx="4120455" cy="48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03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4609349"/>
            <a:ext cx="4752528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По дороге бегут ребятишки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И считают шаги шалунишки,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А выходит у них вот так: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«Раз - и,   два - и,  три - и,   четыре  - и»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Видишь, как быстро они бегут?</a:t>
            </a:r>
            <a:endParaRPr lang="ru-RU" b="1" dirty="0"/>
          </a:p>
        </p:txBody>
      </p:sp>
      <p:pic>
        <p:nvPicPr>
          <p:cNvPr id="3" name="Рисунок 2" descr="http://planetadetstva.net/wp-content/uploads/2013/08/%D0%BC%D0%B8%D0%BD%D0%B8%D0%B0%D1%82%D1%8E%D1%80%D0%B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913"/>
            <a:ext cx="4361821" cy="42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planetadetstva.net/wp-content/uploads/2013/08/%D0%BC%D0%B8%D0%BD%D0%B8%D0%B0%D1%82%D1%8E%D1%80%D0%B0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913"/>
            <a:ext cx="4369382" cy="42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оганн Штраус.Полька.Тик-Так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737" y="5663573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3064285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0">
              <a:lnSpc>
                <a:spcPct val="115000"/>
              </a:lnSpc>
            </a:pPr>
            <a:endParaRPr lang="ru-RU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55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1" y="5258669"/>
            <a:ext cx="8712969" cy="1473200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1- и, 2 - и,        3 - и, 4 - и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67950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83" y="299254"/>
            <a:ext cx="400129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1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5" y="5373216"/>
            <a:ext cx="493203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Мамы с папами их услыхали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И шаги свои вмиг сосчитали: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«Раз - и, два - и, три - и, четыре - и».</a:t>
            </a:r>
            <a:endParaRPr lang="ru-RU" sz="1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Times New Roman"/>
                <a:cs typeface="Times New Roman"/>
              </a:rPr>
              <a:t>         Вот что у них получилось.</a:t>
            </a:r>
            <a:endParaRPr lang="ru-RU" b="1" dirty="0"/>
          </a:p>
        </p:txBody>
      </p:sp>
      <p:pic>
        <p:nvPicPr>
          <p:cNvPr id="3" name="Рисунок 2" descr="http://gallery.greedykidz.net/get/824706/img_106961_56545ee443e4e0282e425246d6e4a68f.jpg?g2_serialNumber=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7"/>
            <a:ext cx="4536504" cy="496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ya-zorkaya.ru/wp-content/uploads/2012/03/wal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704"/>
            <a:ext cx="4355975" cy="492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оганн Штраус.Отец.Радецкий марш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3184" y="5483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244</TotalTime>
  <Words>422</Words>
  <Application>Microsoft Office PowerPoint</Application>
  <PresentationFormat>Экран (4:3)</PresentationFormat>
  <Paragraphs>70</Paragraphs>
  <Slides>15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Интерактивная музыкально - дидактическая игра "Дружная семья" </vt:lpstr>
      <vt:lpstr>Цель игры. Содействовать расширению музыкального кругозора и формированию музыкальной культуры. Изучение особенностей музыкально - ритмического опыта детей.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музыкально - дидактическая игра "Дружная семья" </dc:title>
  <dc:creator>User</dc:creator>
  <cp:lastModifiedBy>User</cp:lastModifiedBy>
  <cp:revision>20</cp:revision>
  <dcterms:created xsi:type="dcterms:W3CDTF">2016-04-04T10:18:03Z</dcterms:created>
  <dcterms:modified xsi:type="dcterms:W3CDTF">2016-04-11T06:58:25Z</dcterms:modified>
</cp:coreProperties>
</file>