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8" r:id="rId22"/>
    <p:sldId id="276" r:id="rId23"/>
    <p:sldId id="277" r:id="rId24"/>
    <p:sldId id="284" r:id="rId25"/>
    <p:sldId id="285" r:id="rId26"/>
    <p:sldId id="279" r:id="rId27"/>
    <p:sldId id="280" r:id="rId28"/>
    <p:sldId id="281" r:id="rId29"/>
    <p:sldId id="282" r:id="rId30"/>
    <p:sldId id="283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6E9CF9-7D59-4353-9356-E47AC6965C3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C7777B-5927-4054-B4FB-27E0829F06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Славится он первым на земле!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340768"/>
            <a:ext cx="3888432" cy="53285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Музыкально-интегрированное занятие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6 – 7 лет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Амосова Елена Валентиновна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узыкальный руководитель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«Золотой петушок»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октября 2016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0.liveinternet.ru/images/attach/c/0/120/790/120790294_rozh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53650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7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llerwhale.ru/wp-content/uploads/2016/03/%D0%B2%D1%80%D0%B5%D0%BC%D1%8F-%D1%81%D0%B5%D1%8F%D1%82%D1%8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5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7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okruzhajuschij-mir/Rastenievodstvo-1/0009-004-Traktoristy-sejut-zerno-i-udaljajut-s-polja-sornja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9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ultobzor.ru/wp-content/uploads/2014/11/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5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0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ru.ru/slovo_pic.php3?id=37181&amp;pic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4620.vk.me/v624620305/3e2d8/rDXfsg3W9a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wdesign.co.uk/website-design/wp-content/uploads/sites/5/2014/03/hay-b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5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KB9VOz_guMI/TfCuGEiWI8I/AAAAAAAAKfc/J-BEZAVU56A/s1600/Rye%2C%20Ivan%20Shishk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3533"/>
            <a:ext cx="8496944" cy="5847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1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croll.ru/Images/2008/s/Shishkin%20Ivan%20Ivanovich/0001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5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3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shoz.ru/upload/resize_cache/iblock/0ba/708_400_2/0ba34708b1cdbae6a649471831c831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9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2675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8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oboi.3niti.ru/upload/images/fotooboi/oboi_new/parki%20i%20priroda/bigstock-colorful-autumn-leaves-reflect-269074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3897"/>
            <a:ext cx="8640959" cy="596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8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abinet-auktion.com/files/images/gallery/Top17%2852%29/0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20688"/>
            <a:ext cx="6768753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6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dmold.fedpress.ru/sites/fedpress/files/balyuk/news/post-6-12218418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1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3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9/105/920/105920009_large_Stanisaw_Wil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71296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14.ifotki.info/org/3b722cc846ea983a5e71e4fcdfe847a0bc5f6c1521710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5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9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kusneedoma.ru/wp-content/uploads/2013/03/recipes54-021-450x2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02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KHleb-vsemu-golova/0031-031-Pshenichnyj-i-rzhanoj-khl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075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lov48.narod.ru/Kulin/Vipehka/image/Qiit/0_7fe58_d3f63dc6_X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96943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1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_58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4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baliforum.ru/images/2015/01/02/%D0%BF%D0%B8%D1%80%D0%BE%D0%B6%D0%BA%D0%B8XUb8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4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6/92/429/92429636_siamskie_bliznec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-kartinki.ru/img/picture/Nov/09/55a6ec582e41e852685a1bc3b04c2227/mini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5935"/>
            <a:ext cx="8892480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2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t48.ru/thumb/fH5M_tnip1Y_480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le.mobilmusic.ru/32/fc/89/105051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880"/>
            <a:ext cx="885698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7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zhlib.ru/content/article/img/ruszemnadonleg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4096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47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ran-banner.com/Portals/0/productimages/262266_40a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3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4.radikal.ru/i328/1106/61/d3831ba006f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4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itat-skazki.ru/images/papka1/0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" b="8442"/>
          <a:stretch/>
        </p:blipFill>
        <p:spPr bwMode="auto">
          <a:xfrm>
            <a:off x="179513" y="692696"/>
            <a:ext cx="874326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6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cretworlds.ru/fototo20/pervobytnye_ljudi_secretworlds.r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1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istoricmysteries.com/wp-content/uploads/2011/10/neanderthals-campfi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68951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6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usinesscatalyst.info/images/page1-slid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2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35</Words>
  <Application>Microsoft Office PowerPoint</Application>
  <PresentationFormat>Экран (4:3)</PresentationFormat>
  <Paragraphs>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Славится он первым на земле!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Славится он первым на земле!</dc:title>
  <dc:creator>User</dc:creator>
  <cp:lastModifiedBy>User</cp:lastModifiedBy>
  <cp:revision>14</cp:revision>
  <dcterms:created xsi:type="dcterms:W3CDTF">2016-10-09T11:55:17Z</dcterms:created>
  <dcterms:modified xsi:type="dcterms:W3CDTF">2016-10-11T09:31:23Z</dcterms:modified>
</cp:coreProperties>
</file>