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56719E-944C-40A0-9CA1-D67A4FE36485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FF4774-9404-47C7-A44E-0D8DC55242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628800"/>
            <a:ext cx="3600400" cy="504056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Музыкально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Дети 2 – 3 лет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Амосова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Валентиновна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узыкальный руководитель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ервая квалификационная категория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 детский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сад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«Золотой петушок»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Нижняя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Тура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Апрель 2016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Весеннее солнышко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333v.ru/uploads/67/674fa0988a42bd548bd9582aa748cfd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482453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6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7.radikal.ru/i402/1305/9c/614379c8e40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0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l54.ru/uploads/posts/2011-03/1300860647_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4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oboi24.ru/sites/default/files/styles/fotooboi_page/public/images/catalog/fotooboi_34255059940903.jpg?itok=V3OQYml-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3.proshkolu.ru/content/media/pic/std/2000000/1753000/1752189-b9fe2ba4ec7bc5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4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02.pinme.ru/tumb/600/photo/2e/a4/2ea40d3bfc6d51a8c58f0051d4427cb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4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railhd.ru/img/picture/Mar/16/495133f7fc201c7827bd931fb04584ae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3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-gazeta.ru/wp-content/uploads/2012/03/456155258593235260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gpics.ru/pictures/1024x768/5256-vesna-vesna-priroda-1024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3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humbs.dreamstime.com/x/%D0%B2%D0%B5%D1%81%D0%B5%D0%BD%D0%BD%D0%B5%D0%B5-%D0%B2%D1%80%D0%B5%D0%BC%D1%8F-134689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40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Весеннее солнышко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2016-04-24T11:13:22Z</dcterms:created>
  <dcterms:modified xsi:type="dcterms:W3CDTF">2017-06-08T02:21:44Z</dcterms:modified>
</cp:coreProperties>
</file>