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756719E-944C-40A0-9CA1-D67A4FE36485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FF4774-9404-47C7-A44E-0D8DC55242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1628800"/>
            <a:ext cx="3600400" cy="504056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Музыкально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интегрированное занятие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Первая младшая группа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Дети 2 – 3 лет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Составитель: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Амосова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Елена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Валентиновна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узыкальный руководитель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ервая квалификационная категория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МБДОУ детский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сад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«Золотой петушок»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Нижняя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Тура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Апрель 2016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20079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Весеннее солнышко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333v.ru/uploads/67/674fa0988a42bd548bd9582aa748cfd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628800"/>
            <a:ext cx="4824536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669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017.radikal.ru/i402/1305/9c/614379c8e400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04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ol54.ru/uploads/posts/2011-03/1300860647_0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59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846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otooboi24.ru/sites/default/files/styles/fotooboi_page/public/images/catalog/fotooboi_34255059940903.jpg?itok=V3OQYml-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408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39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3.proshkolu.ru/content/media/pic/std/2000000/1753000/1752189-b9fe2ba4ec7bc5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242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t02.pinme.ru/tumb/600/photo/2e/a4/2ea40d3bfc6d51a8c58f0051d4427cb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442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railhd.ru/img/picture/Mar/16/495133f7fc201c7827bd931fb04584ae/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32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-gazeta.ru/wp-content/uploads/2012/03/4561552585932352606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59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9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bgpics.ru/pictures/1024x768/5256-vesna-vesna-priroda-1024x76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5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731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humbs.dreamstime.com/x/%D0%B2%D0%B5%D1%81%D0%B5%D0%BD%D0%BD%D0%B5%D0%B5-%D0%B2%D1%80%D0%B5%D0%BC%D1%8F-1346893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60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1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113</TotalTime>
  <Words>40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Весеннее солнышко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2016-04-24T11:13:22Z</dcterms:created>
  <dcterms:modified xsi:type="dcterms:W3CDTF">2017-06-08T02:21:44Z</dcterms:modified>
</cp:coreProperties>
</file>