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EE114B5-7A4F-4725-834A-DC570A3C6894}" type="datetimeFigureOut">
              <a:rPr lang="ru-RU" smtClean="0"/>
              <a:t>08.06.2017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88B0FD-CCEB-492E-BF5B-D289836435D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gif"/><Relationship Id="rId5" Type="http://schemas.openxmlformats.org/officeDocument/2006/relationships/image" Target="../media/image23.jpeg"/><Relationship Id="rId4" Type="http://schemas.openxmlformats.org/officeDocument/2006/relationships/image" Target="../media/image22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5" y="1268760"/>
            <a:ext cx="3672408" cy="540060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оминатное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музыкальное занятие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4 – 5 лет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Амосова Елена Валентиновна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Музыкальный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детский сад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«Золотой петушок»</a:t>
            </a:r>
          </a:p>
          <a:p>
            <a:pPr algn="ctr"/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Свердловская область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Нижняя Тура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Апрель 2016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175351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Птицы весело поют</a:t>
            </a:r>
            <a:b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g0.liveinternet.ru/images/attach/c/0/39/826/39826184_6e1140de150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5040560" cy="5603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11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boombob.ru/img/picture/Apr/10/710fa61098885227136a9e4731063390/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7" cy="6336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59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laying-field.ru/img/2015/051806/375098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1" cy="64087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125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tici.info/foto_max/kukushk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59" cy="6336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48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krestomania.net/files/source/557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68952" cy="622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57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poetryclub.com.ua/upload/poem_all/0049623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68951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5499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alewhite.ru/uploads/images/golosa_zhivoj_prirodi_sinitsa_bolshaj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1967"/>
            <a:ext cx="3186237" cy="1958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okorowah.ucoz.ru/italia/it/ayrshire_vacca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780928"/>
            <a:ext cx="5715000" cy="371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750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iranimashki.ru/_ph/38/2/771594277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640960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067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ages.forwallpaper.com/files/thumbs/preview/63/639149__paradise-garden_p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568951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476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.artfile.ru/1280x1024_298436_%5bwww.ArtFile.ru%5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568951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648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5603/art-polygone.18b/0_6d536_981c5ea4_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092" y="314380"/>
            <a:ext cx="1143000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s7.rimg.info/a7c58a11c984c4cd54f156cee571f923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9675"/>
            <a:ext cx="1238250" cy="99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www.playcast.ru/uploads/2015/10/07/15363482.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6" y="5744517"/>
            <a:ext cx="998985" cy="85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img-fotki.yandex.ru/get/6203/107301928.4f/0_94912_ed060e4_XXL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772" y="314380"/>
            <a:ext cx="6707595" cy="5258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://s56.radikal.ru/i152/1010/cb/98779fc52e11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661248"/>
            <a:ext cx="1152128" cy="10176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973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mayaklib.pp.ua/wp-content/uploads/2015/04/111962300_ptichki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96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dn3.imgbb.ru/user/72/727876/0516065d207de780d72630fe8b62d9f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6882"/>
            <a:ext cx="7056784" cy="6657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943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ussianpoetry.ru/images/photos/medium/article20167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8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230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aos-photos.ru/nature/main.php?cmd=image&amp;var1=02+Birds%2Fbird_10.jpg&amp;var2=0_90_copyright.png_RU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7235"/>
            <a:ext cx="8640960" cy="63501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223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1.fotokto.ru/photo/full/29/29203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712967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76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ile.mobilmusic.ru/a1/11/67/1238361-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404664"/>
            <a:ext cx="511256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88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lit-yaz.ru/pars_docs/refs/95/94234/94234_html_m101ac8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96944" cy="6408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01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900igr.net/datai/okruzhajuschij-mir/Nazvanija-zhivotnykh/0020-045-Zjablik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568952" cy="61926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2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94</TotalTime>
  <Words>38</Words>
  <Application>Microsoft Office PowerPoint</Application>
  <PresentationFormat>Экран (4:3)</PresentationFormat>
  <Paragraphs>15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Птицы весело поют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Птицы весело поют</dc:title>
  <dc:creator>User</dc:creator>
  <cp:lastModifiedBy>User</cp:lastModifiedBy>
  <cp:revision>12</cp:revision>
  <dcterms:created xsi:type="dcterms:W3CDTF">2016-04-24T14:24:54Z</dcterms:created>
  <dcterms:modified xsi:type="dcterms:W3CDTF">2017-06-08T02:26:21Z</dcterms:modified>
</cp:coreProperties>
</file>