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E114B5-7A4F-4725-834A-DC570A3C68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88B0FD-CCEB-492E-BF5B-D289836435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5" y="1268760"/>
            <a:ext cx="3672408" cy="540060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оминатное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музыкальное занятие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4 – 5 лет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Амосова Елена Валентиновна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«Золотой петушок»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Нижняя Тура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Апрель 2016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 весело поют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0.liveinternet.ru/images/attach/c/0/39/826/39826184_6e1140de15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040560" cy="5603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1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mbob.ru/img/picture/Apr/10/710fa61098885227136a9e4731063390/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5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ing-field.ru/img/2015/051806/375098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2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tici.info/foto_max/kukush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8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restomania.net/files/source/55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etryclub.com.ua/upload/poem_all/004962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4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alewhite.ru/uploads/images/golosa_zhivoj_prirodi_sinitsa_bolshaj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1967"/>
            <a:ext cx="3186237" cy="195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okorowah.ucoz.ru/italia/it/ayrshire_vacca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5715000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5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ranimashki.ru/_ph/38/2/77159427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6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forwallpaper.com/files/thumbs/preview/63/639149__paradise-garden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7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artfile.ru/1280x1024_298436_%5bwww.ArtFile.ru%5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1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4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603/art-polygone.18b/0_6d536_981c5ea4_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92" y="314380"/>
            <a:ext cx="11430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7.rimg.info/a7c58a11c984c4cd54f156cee571f92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675"/>
            <a:ext cx="12382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playcast.ru/uploads/2015/10/07/15363482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6" y="5744517"/>
            <a:ext cx="998985" cy="8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-fotki.yandex.ru/get/6203/107301928.4f/0_94912_ed060e4_XX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72" y="314380"/>
            <a:ext cx="6707595" cy="52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56.radikal.ru/i152/1010/cb/98779fc52e11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1152128" cy="1017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9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yaklib.pp.ua/wp-content/uploads/2015/04/111962300_ptichk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9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3.imgbb.ru/user/72/727876/0516065d207de780d72630fe8b62d9f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882"/>
            <a:ext cx="7056784" cy="665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4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sianpoetry.ru/images/photos/medium/article2016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3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os-photos.ru/nature/main.php?cmd=image&amp;var1=02+Birds%2Fbird_10.jpg&amp;var2=0_90_copyright.png_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235"/>
            <a:ext cx="8640960" cy="6350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2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1.fotokto.ru/photo/full/29/2920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7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a1/11/67/1238361-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04664"/>
            <a:ext cx="51125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t-yaz.ru/pars_docs/refs/95/94234/94234_html_m101ac8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0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okruzhajuschij-mir/Nazvanija-zhivotnykh/0020-045-Zjablik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38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Птицы весело поют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весело поют</dc:title>
  <dc:creator>User</dc:creator>
  <cp:lastModifiedBy>User</cp:lastModifiedBy>
  <cp:revision>12</cp:revision>
  <dcterms:created xsi:type="dcterms:W3CDTF">2016-04-24T14:24:54Z</dcterms:created>
  <dcterms:modified xsi:type="dcterms:W3CDTF">2017-06-08T02:26:21Z</dcterms:modified>
</cp:coreProperties>
</file>