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4192-7724-437B-90F2-BD25ABA1C35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D834-E3B2-4470-AAAC-5625C807B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4192-7724-437B-90F2-BD25ABA1C35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D834-E3B2-4470-AAAC-5625C807B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4192-7724-437B-90F2-BD25ABA1C35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D834-E3B2-4470-AAAC-5625C807BFE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4192-7724-437B-90F2-BD25ABA1C35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D834-E3B2-4470-AAAC-5625C807BF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4192-7724-437B-90F2-BD25ABA1C35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D834-E3B2-4470-AAAC-5625C807B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4192-7724-437B-90F2-BD25ABA1C35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D834-E3B2-4470-AAAC-5625C807BF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4192-7724-437B-90F2-BD25ABA1C35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D834-E3B2-4470-AAAC-5625C807B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4192-7724-437B-90F2-BD25ABA1C35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D834-E3B2-4470-AAAC-5625C807B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4192-7724-437B-90F2-BD25ABA1C35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D834-E3B2-4470-AAAC-5625C807BF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4192-7724-437B-90F2-BD25ABA1C35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D834-E3B2-4470-AAAC-5625C807BFE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4192-7724-437B-90F2-BD25ABA1C35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D834-E3B2-4470-AAAC-5625C807BFE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E5C4192-7724-437B-90F2-BD25ABA1C35A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C33D834-E3B2-4470-AAAC-5625C807BFE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помирить овощи?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1844824"/>
            <a:ext cx="4176464" cy="468052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Музыкально-интегрированное занятие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4 -5 лет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Амосова Елена Валентиновна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узыкальный руководитель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детский сад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«Золотой петушок»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Свердловская область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Нижняя Тура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октября 2016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os1.i.ua/3/1/11404495_d73154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0" y="1412776"/>
            <a:ext cx="4374292" cy="5077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714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47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juliashapovalenko.ru/wp-content/uploads/2016/09/autumn-strea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12967" cy="5832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968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514738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40960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5223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grarnik.ru/_files/u11462/4afe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40960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88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514725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coollady.ru/pic/0002/046/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880320" cy="302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nedug.ru/common/data/pub/pictures/1011628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2695575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ndianspices.ru/images/spec/Garlic_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57" y="3635464"/>
            <a:ext cx="3148124" cy="273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novostdon.ru/wp-content/uploads/sites/5/2015/10/imagesParsTXT/image965109/77935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986" y="2380531"/>
            <a:ext cx="2605174" cy="1661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2504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ou16.spb.ru/wp-content/uploads/2016/02/file65146356_b3358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84976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34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ainakomnata.ru/wp-content/uploads/2016/09/%D0%BA%D0%B0%D0%BF%D1%83%D1%81%D1%82%D0%BD%D0%B8%D0%BA%D0%B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12968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00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reviews.123rf.com/images/serezniy/serezniy1110/serezniy111000515/10817661-Fresh-vegetables-in-basket-isolated-on-white-Stock-Photo-vegetab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248472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japonskie.ru/puzzle/source/korzina_s_fruktam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176464" cy="3883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9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60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02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141</TotalTime>
  <Words>35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Как помирить овощи?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2016-10-08T15:30:04Z</dcterms:created>
  <dcterms:modified xsi:type="dcterms:W3CDTF">2016-10-09T11:53:55Z</dcterms:modified>
</cp:coreProperties>
</file>