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322B4E8-40BC-497A-956A-B71B127F38FA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E9DD80-8104-4F3A-9718-48D4215277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1340768"/>
            <a:ext cx="3600400" cy="525658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 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нтегрированное развлечение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ладшая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</a:t>
            </a:r>
          </a:p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3 – 4 лет</a:t>
            </a:r>
          </a:p>
          <a:p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Составитель: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Амосова Елена Валентиновна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Первая квалификационная категория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детский сад 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«Золотой петушок»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Свердловская область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Нижняя Тура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Апрель 2016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080119"/>
          </a:xfrm>
          <a:solidFill>
            <a:srgbClr val="00B050"/>
          </a:solidFill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Весёлые цыплята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ages.myshared.ru/4/238501/slide_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896544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283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nimalfotos.ru/photo/02/027abb6ed8dc4f16163c81153ce08ce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272808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086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amotkrytka.ru/_ph/91/1/54907575.jpg?145995998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851" y="4969717"/>
            <a:ext cx="1843221" cy="15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desk.ru/_ph/171/2/461516953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417" y="5394856"/>
            <a:ext cx="742950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www.zooclub.ru/attach/fotogal/anima/603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536" y="5776231"/>
            <a:ext cx="1228725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www.playcast.ru/uploads/2016/01/24/16968868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04864"/>
            <a:ext cx="5940425" cy="2538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www.playcast.ru/uploads/2015/10/20/15540618.gif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19.rimg.info/2d003e33be49dd66d20c7845ee84bc86.gif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856" y="759063"/>
            <a:ext cx="1066800" cy="96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788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dn-nus-1.pinme.ru/tumb/600/photo/32/38/323874c0c100232a9100dce3badc6c9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640960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046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tenplay.com.au/%7E/media/TV%20Shows/MasterChef%20Media%20Lib/Other/Dont%20be%20chicke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0920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419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elomoe.ru/wp-content/uploads/2015/11/soblyudenie-chistoty-v-kuryatnike-vazhno-dlya-zdorovya-vzroslyh-i-molodyh-kurochek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3367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787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.mota.ru/upload/wallpapers/2010/09/03/09/03/21578/mota_ru_easter_26-1366x76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7" cy="6480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792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chitalnya.ru/upload2/748/466894034761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7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023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otokartina.net/katalog/animal/big/J_000038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188640"/>
            <a:ext cx="7632849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085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llustrators.ru/uploads/illustration/image/820868/main_Kurochk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59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109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iranimashki.ru/_ph/38/2/771594277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891301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73</TotalTime>
  <Words>37</Words>
  <Application>Microsoft Office PowerPoint</Application>
  <PresentationFormat>Экран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Весёлые цыплята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Весёлые цыплята</dc:title>
  <dc:creator>User</dc:creator>
  <cp:lastModifiedBy>User</cp:lastModifiedBy>
  <cp:revision>8</cp:revision>
  <dcterms:created xsi:type="dcterms:W3CDTF">2016-04-24T13:08:00Z</dcterms:created>
  <dcterms:modified xsi:type="dcterms:W3CDTF">2017-06-08T02:09:57Z</dcterms:modified>
</cp:coreProperties>
</file>