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22B4E8-40BC-497A-956A-B71B127F38F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E9DD80-8104-4F3A-9718-48D4215277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340768"/>
            <a:ext cx="3600400" cy="52565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нтегрированное развлечение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ладшая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3 – 4 лет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Амосова Елена Валентиновна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2016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8011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Весёлые цыплята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ages.myshared.ru/4/238501/slide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89654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8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fotos.ru/photo/02/027abb6ed8dc4f16163c81153ce08ce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7280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8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motkrytka.ru/_ph/91/1/54907575.jpg?14599599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51" y="4969717"/>
            <a:ext cx="1843221" cy="1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desk.ru/_ph/171/2/46151695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7" y="5394856"/>
            <a:ext cx="7429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zooclub.ru/attach/fotogal/anima/60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36" y="5776231"/>
            <a:ext cx="122872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6/01/24/16968868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40425" cy="25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laycast.ru/uploads/2015/10/20/15540618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19.rimg.info/2d003e33be49dd66d20c7845ee84bc86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6" y="759063"/>
            <a:ext cx="1066800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8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-nus-1.pinme.ru/tumb/600/photo/32/38/323874c0c100232a9100dce3badc6c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4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tenplay.com.au/%7E/media/TV%20Shows/MasterChef%20Media%20Lib/Other/Dont%20be%20chick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1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moe.ru/wp-content/uploads/2015/11/soblyudenie-chistoty-v-kuryatnike-vazhno-dlya-zdorovya-vzroslyh-i-molodyh-kurochek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8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10/09/03/09/03/21578/mota_ru_easter_26-1366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talnya.ru/upload2/748/466894034761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2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kartina.net/katalog/animal/big/J_00003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8640"/>
            <a:ext cx="763284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8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llustrators.ru/uploads/illustration/image/820868/main_Kuroch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ranimashki.ru/_ph/38/2/77159427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9130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37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Весёлые цыплята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цыплята</dc:title>
  <dc:creator>User</dc:creator>
  <cp:lastModifiedBy>User</cp:lastModifiedBy>
  <cp:revision>8</cp:revision>
  <dcterms:created xsi:type="dcterms:W3CDTF">2016-04-24T13:08:00Z</dcterms:created>
  <dcterms:modified xsi:type="dcterms:W3CDTF">2017-06-08T02:09:57Z</dcterms:modified>
</cp:coreProperties>
</file>